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5160" cy="575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2023-06-01T00:55:59Z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